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7" r:id="rId2"/>
    <p:sldId id="256" r:id="rId3"/>
    <p:sldId id="283" r:id="rId4"/>
    <p:sldId id="28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5" r:id="rId15"/>
    <p:sldId id="267" r:id="rId16"/>
    <p:sldId id="268" r:id="rId17"/>
    <p:sldId id="269" r:id="rId18"/>
    <p:sldId id="270" r:id="rId19"/>
    <p:sldId id="271" r:id="rId20"/>
    <p:sldId id="272" r:id="rId21"/>
    <p:sldId id="286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оглавления" id="{7D902F90-45B7-4274-8936-7C8A99A8023A}">
          <p14:sldIdLst>
            <p14:sldId id="287"/>
          </p14:sldIdLst>
        </p14:section>
        <p14:section name="Командная строка" id="{DD8C6E9F-CC0E-4FB8-B7B1-F6A1DACA65D0}">
          <p14:sldIdLst>
            <p14:sldId id="256"/>
          </p14:sldIdLst>
        </p14:section>
        <p14:section name=" Раздел оглавления" id="{7F98DB00-7B5A-4F38-A164-B997E8AEEAAD}">
          <p14:sldIdLst>
            <p14:sldId id="283"/>
          </p14:sldIdLst>
        </p14:section>
        <p14:section name="Раздел 2" id="{796219B7-31FB-4769-8074-4032ECF5D6D9}">
          <p14:sldIdLst>
            <p14:sldId id="288"/>
          </p14:sldIdLst>
        </p14:section>
        <p14:section name="Раздел 3" id="{E9250555-9208-4219-9B04-2D0FAFD1A478}">
          <p14:sldIdLst>
            <p14:sldId id="258"/>
          </p14:sldIdLst>
        </p14:section>
        <p14:section name="Раздел 4" id="{D92517DF-0A95-4134-BEAB-CA61567E841F}">
          <p14:sldIdLst>
            <p14:sldId id="259"/>
          </p14:sldIdLst>
        </p14:section>
        <p14:section name="Раздел 5" id="{DD1CDEB9-C421-4B69-BCEF-079F4A4A083F}">
          <p14:sldIdLst>
            <p14:sldId id="260"/>
          </p14:sldIdLst>
        </p14:section>
        <p14:section name="Раздел 6" id="{3690CA0E-0589-4A70-9D5C-898A82CE84FD}">
          <p14:sldIdLst>
            <p14:sldId id="261"/>
          </p14:sldIdLst>
        </p14:section>
        <p14:section name="Раздел 7" id="{32A17F23-0B34-45C1-830B-A6CAA6BBE4EC}">
          <p14:sldIdLst>
            <p14:sldId id="262"/>
          </p14:sldIdLst>
        </p14:section>
        <p14:section name="Раздел 8" id="{80184F64-A632-4AFB-9662-4923C8583991}">
          <p14:sldIdLst>
            <p14:sldId id="263"/>
          </p14:sldIdLst>
        </p14:section>
        <p14:section name="Раздел 9" id="{F3B3A50A-E9E0-485D-8399-9192F5998264}">
          <p14:sldIdLst>
            <p14:sldId id="264"/>
          </p14:sldIdLst>
        </p14:section>
        <p14:section name="Раздел 10" id="{2EF2D41D-E292-451C-BECA-8253BA740E75}">
          <p14:sldIdLst>
            <p14:sldId id="265"/>
          </p14:sldIdLst>
        </p14:section>
        <p14:section name="Git" id="{46955C25-7E51-4E91-8C87-22A80FD39861}">
          <p14:sldIdLst>
            <p14:sldId id="266"/>
          </p14:sldIdLst>
        </p14:section>
        <p14:section name="Раздел оглавления" id="{634E8096-F452-4220-8414-A7FC2AA4F4F8}">
          <p14:sldIdLst>
            <p14:sldId id="285"/>
          </p14:sldIdLst>
        </p14:section>
        <p14:section name="Раздел 1" id="{8C7C7E85-6B01-40B2-BC2E-276BADEF4886}">
          <p14:sldIdLst>
            <p14:sldId id="267"/>
          </p14:sldIdLst>
        </p14:section>
        <p14:section name="Раздел 2" id="{6A774F17-80C1-4571-93B6-A4DD6BE0A29F}">
          <p14:sldIdLst>
            <p14:sldId id="268"/>
          </p14:sldIdLst>
        </p14:section>
        <p14:section name="Раздел 3" id="{8146D1E2-5A6B-42A9-96A5-8646A16A2812}">
          <p14:sldIdLst>
            <p14:sldId id="269"/>
          </p14:sldIdLst>
        </p14:section>
        <p14:section name="Раздел 4" id="{C3A6DFF3-D0CC-476C-B865-740EAC8617FD}">
          <p14:sldIdLst>
            <p14:sldId id="270"/>
          </p14:sldIdLst>
        </p14:section>
        <p14:section name="Раздел 5" id="{620EE113-DC53-4AB9-AC12-A34335F81C55}">
          <p14:sldIdLst>
            <p14:sldId id="271"/>
          </p14:sldIdLst>
        </p14:section>
        <p14:section name="VIm" id="{9CBFE5F5-9A21-440A-93F2-786284FD0D96}">
          <p14:sldIdLst>
            <p14:sldId id="272"/>
          </p14:sldIdLst>
        </p14:section>
        <p14:section name="Раздел оглавления" id="{4DB907B9-7C39-4E1E-974D-6833B6121851}">
          <p14:sldIdLst>
            <p14:sldId id="286"/>
          </p14:sldIdLst>
        </p14:section>
        <p14:section name="Раздел 1" id="{9A47D884-9730-41C6-9784-0F0B3C753203}">
          <p14:sldIdLst>
            <p14:sldId id="273"/>
          </p14:sldIdLst>
        </p14:section>
        <p14:section name="Раздел 2" id="{23DC605C-8949-4ED3-8F51-80E97C7FE695}">
          <p14:sldIdLst>
            <p14:sldId id="274"/>
          </p14:sldIdLst>
        </p14:section>
        <p14:section name="Раздел 3" id="{94D1438A-BBB0-4CFD-9218-42E32683E7AD}">
          <p14:sldIdLst>
            <p14:sldId id="275"/>
          </p14:sldIdLst>
        </p14:section>
        <p14:section name="Раздел 4" id="{9DD07105-8EFF-4058-85A2-3B1FB0F29092}">
          <p14:sldIdLst>
            <p14:sldId id="276"/>
          </p14:sldIdLst>
        </p14:section>
        <p14:section name="Раздел 5" id="{1182CE20-2E7F-4C1F-9E72-75F1CF44ED11}">
          <p14:sldIdLst>
            <p14:sldId id="277"/>
          </p14:sldIdLst>
        </p14:section>
        <p14:section name="Раздел 6" id="{21B48E63-69B1-43FB-96B7-E303AF063282}">
          <p14:sldIdLst>
            <p14:sldId id="278"/>
          </p14:sldIdLst>
        </p14:section>
        <p14:section name="Раздел 7" id="{EC3368FB-E557-4DBF-9F5F-76F1EC26C009}">
          <p14:sldIdLst>
            <p14:sldId id="279"/>
          </p14:sldIdLst>
        </p14:section>
        <p14:section name="Раздел 8" id="{2F5202CA-74D5-4EC6-B0EF-4367D6DEC307}">
          <p14:sldIdLst>
            <p14:sldId id="280"/>
          </p14:sldIdLst>
        </p14:section>
        <p14:section name="The end" id="{F11B113D-DD04-4E60-B12C-B834BBCFE5B9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6C1"/>
    <a:srgbClr val="FDF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4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slide" Target="slide15.xml"/><Relationship Id="rId21" Type="http://schemas.openxmlformats.org/officeDocument/2006/relationships/image" Target="../media/image20.png"/><Relationship Id="rId34" Type="http://schemas.openxmlformats.org/officeDocument/2006/relationships/slide" Target="slide9.xml"/><Relationship Id="rId42" Type="http://schemas.openxmlformats.org/officeDocument/2006/relationships/slide" Target="slide18.xml"/><Relationship Id="rId47" Type="http://schemas.openxmlformats.org/officeDocument/2006/relationships/slide" Target="slide24.xml"/><Relationship Id="rId50" Type="http://schemas.openxmlformats.org/officeDocument/2006/relationships/slide" Target="slide27.xm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slide" Target="slide4.xml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slide" Target="slide7.xml"/><Relationship Id="rId37" Type="http://schemas.openxmlformats.org/officeDocument/2006/relationships/slide" Target="slide12.xml"/><Relationship Id="rId40" Type="http://schemas.openxmlformats.org/officeDocument/2006/relationships/slide" Target="slide16.xml"/><Relationship Id="rId45" Type="http://schemas.openxmlformats.org/officeDocument/2006/relationships/slide" Target="slide22.xml"/><Relationship Id="rId53" Type="http://schemas.openxmlformats.org/officeDocument/2006/relationships/slide" Target="slide30.xm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slide" Target="slide6.xml"/><Relationship Id="rId44" Type="http://schemas.openxmlformats.org/officeDocument/2006/relationships/slide" Target="slide20.xml"/><Relationship Id="rId52" Type="http://schemas.openxmlformats.org/officeDocument/2006/relationships/slide" Target="slide29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43" Type="http://schemas.openxmlformats.org/officeDocument/2006/relationships/slide" Target="slide19.xml"/><Relationship Id="rId48" Type="http://schemas.openxmlformats.org/officeDocument/2006/relationships/slide" Target="slide25.xml"/><Relationship Id="rId8" Type="http://schemas.openxmlformats.org/officeDocument/2006/relationships/image" Target="../media/image7.png"/><Relationship Id="rId51" Type="http://schemas.openxmlformats.org/officeDocument/2006/relationships/slide" Target="slide28.xml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slide" Target="slide8.xml"/><Relationship Id="rId38" Type="http://schemas.openxmlformats.org/officeDocument/2006/relationships/slide" Target="slide13.xml"/><Relationship Id="rId46" Type="http://schemas.openxmlformats.org/officeDocument/2006/relationships/slide" Target="slide23.xml"/><Relationship Id="rId20" Type="http://schemas.openxmlformats.org/officeDocument/2006/relationships/image" Target="../media/image19.png"/><Relationship Id="rId41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slide" Target="slide2.xml"/><Relationship Id="rId36" Type="http://schemas.openxmlformats.org/officeDocument/2006/relationships/slide" Target="slide11.xml"/><Relationship Id="rId49" Type="http://schemas.openxmlformats.org/officeDocument/2006/relationships/slide" Target="slide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48.png"/><Relationship Id="rId7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slide" Target="slide19.xml"/><Relationship Id="rId5" Type="http://schemas.openxmlformats.org/officeDocument/2006/relationships/image" Target="../media/image50.png"/><Relationship Id="rId10" Type="http://schemas.openxmlformats.org/officeDocument/2006/relationships/slide" Target="slide18.xml"/><Relationship Id="rId4" Type="http://schemas.openxmlformats.org/officeDocument/2006/relationships/image" Target="../media/image49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slide" Target="slide25.xm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slide" Target="slide24.xml"/><Relationship Id="rId17" Type="http://schemas.openxmlformats.org/officeDocument/2006/relationships/slide" Target="slide29.xml"/><Relationship Id="rId2" Type="http://schemas.openxmlformats.org/officeDocument/2006/relationships/image" Target="../media/image58.png"/><Relationship Id="rId16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slide" Target="slide23.xml"/><Relationship Id="rId5" Type="http://schemas.openxmlformats.org/officeDocument/2006/relationships/image" Target="../media/image61.png"/><Relationship Id="rId15" Type="http://schemas.openxmlformats.org/officeDocument/2006/relationships/slide" Target="slide27.xml"/><Relationship Id="rId10" Type="http://schemas.openxmlformats.org/officeDocument/2006/relationships/slide" Target="slide22.xml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6.xml"/><Relationship Id="rId18" Type="http://schemas.openxmlformats.org/officeDocument/2006/relationships/slide" Target="slide11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image" Target="../media/image28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slide" Target="slide4.xml"/><Relationship Id="rId5" Type="http://schemas.openxmlformats.org/officeDocument/2006/relationships/image" Target="../media/image31.png"/><Relationship Id="rId15" Type="http://schemas.openxmlformats.org/officeDocument/2006/relationships/slide" Target="slide8.xml"/><Relationship Id="rId10" Type="http://schemas.openxmlformats.org/officeDocument/2006/relationships/image" Target="../media/image36.png"/><Relationship Id="rId19" Type="http://schemas.openxmlformats.org/officeDocument/2006/relationships/slide" Target="slide12.xml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292442"/>
                  </p:ext>
                </p:extLst>
              </p:nvPr>
            </p:nvGraphicFramePr>
            <p:xfrm>
              <a:off x="952501" y="0"/>
              <a:ext cx="10286999" cy="6858000"/>
            </p:xfrm>
            <a:graphic>
              <a:graphicData uri="http://schemas.microsoft.com/office/powerpoint/2016/summaryzoom">
                <psuz:summaryZm>
                  <psuz:summaryZmObj sectionId="{DD8C6E9F-CC0E-4FB8-B7B1-F6A1DACA65D0}">
                    <psuz:zmPr id="{2CC760C7-9893-4C57-94C5-522A98FFAC3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796219B7-31FB-4769-8074-4032ECF5D6D9}">
                    <psuz:zmPr id="{4C45F149-FB84-4792-8E1D-13B29A43B85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9250555-9208-4219-9B04-2D0FAFD1A478}">
                    <psuz:zmPr id="{D2F4E998-8326-4D99-BDBF-E99CABFE11E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92517DF-0A95-4134-BEAB-CA61567E841F}">
                    <psuz:zmPr id="{04D22338-9855-4C66-AD87-217D02E11DD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D1CDEB9-C421-4B69-BCEF-079F4A4A083F}">
                    <psuz:zmPr id="{EC2F6397-EAF2-4338-956B-A8B57B7E546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690CA0E-0589-4A70-9D5C-898A82CE84FD}">
                    <psuz:zmPr id="{AA7A7788-4BB8-4F71-817B-F55FB9DCD22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2A17F23-0B34-45C1-830B-A6CAA6BBE4EC}">
                    <psuz:zmPr id="{0C08831E-3FE9-446E-BAFB-9E3039C397A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0184F64-A632-4AFB-9662-4923C8583991}">
                    <psuz:zmPr id="{3712F9EE-D670-410B-ACE2-F353EA98D57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3B3A50A-E9E0-485D-8399-9192F5998264}">
                    <psuz:zmPr id="{1AF15801-0C70-4E5E-9478-346F8D8289D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EF2D41D-E292-451C-BECA-8253BA740E75}">
                    <psuz:zmPr id="{A4826F5E-DB47-4B78-AF41-9D10F9FC6E0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46955C25-7E51-4E91-8C87-22A80FD39861}">
                    <psuz:zmPr id="{23F0F0F7-2F06-4FCB-AF44-7A17091A827E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C7C7E85-6B01-40B2-BC2E-276BADEF4886}">
                    <psuz:zmPr id="{23B09BC3-C02A-4E90-848C-47CCE5B328B1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A774F17-80C1-4571-93B6-A4DD6BE0A29F}">
                    <psuz:zmPr id="{2F541486-EA22-489F-92EF-A265E59E987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146D1E2-5A6B-42A9-96A5-8646A16A2812}">
                    <psuz:zmPr id="{04E335E8-FECD-49B2-85A5-8A9829EA4AE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C3A6DFF3-D0CC-476C-B865-740EAC8617FD}">
                    <psuz:zmPr id="{08F952A0-343E-47C4-BDA5-17CD1049D2F9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20EE113-DC53-4AB9-AC12-A34335F81C55}">
                    <psuz:zmPr id="{A5C49D98-56B0-4D61-8F20-4D9B217C26C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CBFE5F5-9A21-440A-93F2-786284FD0D96}">
                    <psuz:zmPr id="{CE73C89A-CD8A-419E-A736-DC2CE1ED0A5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A47D884-9730-41C6-9784-0F0B3C753203}">
                    <psuz:zmPr id="{4F3D8E2F-A354-4016-A16A-D92ACD473947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3DC605C-8949-4ED3-8F51-80E97C7FE695}">
                    <psuz:zmPr id="{8D29F612-48FA-40D8-A5FA-9E350784ABB1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4D1438A-BBB0-4CFD-9218-42E32683E7AD}">
                    <psuz:zmPr id="{EC73EF8C-8244-4043-BD99-202D64CEDD09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DD07105-8EFF-4058-85A2-3B1FB0F29092}">
                    <psuz:zmPr id="{5613203F-88F6-4873-A6CF-5ABC1BE764B0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1182CE20-2E7F-4C1F-9E72-75F1CF44ED11}">
                    <psuz:zmPr id="{4AF8A5ED-741D-4C2E-BACF-7AEB8907252C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1B48E63-69B1-43FB-96B7-E303AF063282}">
                    <psuz:zmPr id="{A6580069-BD39-4E86-BB96-380749D42633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C3368FB-E557-4DBF-9F5F-76F1EC26C009}">
                    <psuz:zmPr id="{BE21FA0D-9FA3-4C16-8A6F-A3B95BFCD8B4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F5202CA-74D5-4EC6-B0EF-4367D6DEC307}">
                    <psuz:zmPr id="{5B89AA88-668B-447F-8CCB-367C724506E2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11B113D-DD04-4E60-B12C-B834BBCFE5B9}">
                    <psuz:zmPr id="{2850B016-1393-4EC5-80B1-BEFFAA77836F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56578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52501" y="0"/>
                <a:ext cx="10286999" cy="6858000"/>
                <a:chOff x="952501" y="0"/>
                <a:chExt cx="10286999" cy="6858000"/>
              </a:xfrm>
            </p:grpSpPr>
            <p:pic>
              <p:nvPicPr>
                <p:cNvPr id="2" name="Рисунок 2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8684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" name="Рисунок 4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422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160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898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7636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84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3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422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3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Рисунок 11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7898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Рисунок 12">
                  <a:hlinkClick r:id="rId3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7636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Рисунок 13">
                  <a:hlinkClick r:id="rId3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684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4" name="Рисунок 14">
                  <a:hlinkClick r:id="rId3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422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5" name="Рисунок 15">
                  <a:hlinkClick r:id="rId4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160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6" name="Рисунок 16">
                  <a:hlinkClick r:id="rId4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7898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7" name="Рисунок 17">
                  <a:hlinkClick r:id="rId4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636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8" name="Рисунок 18">
                  <a:hlinkClick r:id="rId4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684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9" name="Рисунок 19">
                  <a:hlinkClick r:id="rId4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8422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Рисунок 20">
                  <a:hlinkClick r:id="rId4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8160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Рисунок 21">
                  <a:hlinkClick r:id="rId4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7898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2" name="Рисунок 22">
                  <a:hlinkClick r:id="rId4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7636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3" name="Рисунок 23">
                  <a:hlinkClick r:id="rId4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684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4" name="Рисунок 24">
                  <a:hlinkClick r:id="rId4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422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5" name="Рисунок 25">
                  <a:hlinkClick r:id="rId5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8160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6" name="Рисунок 26">
                  <a:hlinkClick r:id="rId5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898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7" name="Рисунок 27">
                  <a:hlinkClick r:id="rId5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7636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Рисунок 28">
                  <a:hlinkClick r:id="rId5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6841" y="56578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90688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95EE5796-0A43-4695-BFA4-314ACF144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755504"/>
                  </p:ext>
                </p:extLst>
              </p:nvPr>
            </p:nvGraphicFramePr>
            <p:xfrm>
              <a:off x="1469304" y="525517"/>
              <a:ext cx="9253392" cy="5817485"/>
            </p:xfrm>
            <a:graphic>
              <a:graphicData uri="http://schemas.microsoft.com/office/powerpoint/2016/summaryzoom">
                <psuz:summaryZm>
                  <psuz:summaryZmObj sectionId="{8C7C7E85-6B01-40B2-BC2E-276BADEF4886}">
                    <psuz:zmPr id="{AA48575F-1636-4245-8917-492B2303F66F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17452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A774F17-80C1-4571-93B6-A4DD6BE0A29F}">
                    <psuz:zmPr id="{305D6B91-443D-4A7E-9585-8820DF2CBB1B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84871" y="17452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146D1E2-5A6B-42A9-96A5-8646A16A2812}">
                    <psuz:zmPr id="{E7A0BE78-0702-4430-81C2-7D63D8CDC8B3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2036120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C3A6DFF3-D0CC-476C-B865-740EAC8617FD}">
                    <psuz:zmPr id="{67E630E9-BBD7-4DEC-832F-741598FFAECA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84871" y="2036120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20EE113-DC53-4AB9-AC12-A34335F81C55}">
                    <psuz:zmPr id="{86781A8C-C364-4515-9AD8-5E45C17F7D40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389771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95EE5796-0A43-4695-BFA4-314ACF1441A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469304" y="525517"/>
                <a:ext cx="9253392" cy="5817485"/>
                <a:chOff x="1469304" y="525517"/>
                <a:chExt cx="9253392" cy="5817485"/>
              </a:xfrm>
            </p:grpSpPr>
            <p:pic>
              <p:nvPicPr>
                <p:cNvPr id="2" name="Рисунок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35168" y="70004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" name="Рисунок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4175" y="70004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35168" y="2561637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4175" y="2561637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5168" y="442323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1840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D369EEFE-302F-47D8-981F-619CF42006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400101"/>
                  </p:ext>
                </p:extLst>
              </p:nvPr>
            </p:nvGraphicFramePr>
            <p:xfrm>
              <a:off x="949216" y="-4380"/>
              <a:ext cx="10293568" cy="6862380"/>
            </p:xfrm>
            <a:graphic>
              <a:graphicData uri="http://schemas.microsoft.com/office/powerpoint/2016/summaryzoom">
                <psuz:summaryZm>
                  <psuz:summaryZmObj sectionId="{9A47D884-9730-41C6-9784-0F0B3C753203}">
                    <psuz:zmPr id="{2CBE179F-0C80-4A3A-91FA-32E048ED1FE4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3DC605C-8949-4ED3-8F51-80E97C7FE695}">
                    <psuz:zmPr id="{EFF95FDE-130A-47A0-BF88-3735BF267FBE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4D1438A-BBB0-4CFD-9218-42E32683E7AD}">
                    <psuz:zmPr id="{D55CDECE-E466-49FA-A6FD-9EE5E9273D78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06622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DD07105-8EFF-4058-85A2-3B1FB0F29092}">
                    <psuz:zmPr id="{A5DF36C6-C594-4E83-8EB7-3C4B0E18F596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1182CE20-2E7F-4C1F-9E72-75F1CF44ED11}">
                    <psuz:zmPr id="{7904368B-02BA-4F65-909F-C34CAFB46DEA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1B48E63-69B1-43FB-96B7-E303AF063282}">
                    <psuz:zmPr id="{B3823DC2-0AD9-45A9-942C-A7167567FE81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06622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C3368FB-E557-4DBF-9F5F-76F1EC26C009}">
                    <psuz:zmPr id="{EEB5319D-A450-494F-B951-08F78A0ED7F5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4415512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F5202CA-74D5-4EC6-B0EF-4367D6DEC307}">
                    <psuz:zmPr id="{B1D83F78-08B2-4220-872A-0AE2589234E8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4415512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D369EEFE-302F-47D8-981F-619CF420060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49216" y="-4380"/>
                <a:ext cx="10293568" cy="6862380"/>
                <a:chOff x="949216" y="-4380"/>
                <a:chExt cx="10293568" cy="6862380"/>
              </a:xfrm>
            </p:grpSpPr>
            <p:pic>
              <p:nvPicPr>
                <p:cNvPr id="2" name="Рисунок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48092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" name="Рисунок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51965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5838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8092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965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5838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8092" y="4411132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51965" y="4411132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1730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A7579A9E-5B73-4276-862D-6E9395ED2A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541082"/>
                  </p:ext>
                </p:extLst>
              </p:nvPr>
            </p:nvGraphicFramePr>
            <p:xfrm>
              <a:off x="935421" y="-11386"/>
              <a:ext cx="10304078" cy="6869386"/>
            </p:xfrm>
            <a:graphic>
              <a:graphicData uri="http://schemas.microsoft.com/office/powerpoint/2016/summaryzoom">
                <psuz:summaryZm>
                  <psuz:summaryZmObj sectionId="{796219B7-31FB-4769-8074-4032ECF5D6D9}">
                    <psuz:zmPr id="{99207183-6BA9-41B3-A6AD-D400E3CE3F8B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9250555-9208-4219-9B04-2D0FAFD1A478}">
                    <psuz:zmPr id="{278976A4-FAA4-4423-B0C8-54A38B33C3E5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92517DF-0A95-4134-BEAB-CA61567E841F}">
                    <psuz:zmPr id="{8E47FBA9-1D4F-402D-BE71-CA82F864C404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D1CDEB9-C421-4B69-BCEF-079F4A4A083F}">
                    <psuz:zmPr id="{0B39DD22-0144-45CC-A187-25127693FAF2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690CA0E-0589-4A70-9D5C-898A82CE84FD}">
                    <psuz:zmPr id="{751DD95A-9563-41AA-B84F-68A553FE592F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2A17F23-0B34-45C1-830B-A6CAA6BBE4EC}">
                    <psuz:zmPr id="{A2F2E815-123D-4359-8C3A-46A5739BBBBB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0184F64-A632-4AFB-9662-4923C8583991}">
                    <psuz:zmPr id="{8E25B207-921D-47ED-B6C5-28874202CF66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3B3A50A-E9E0-485D-8399-9192F5998264}">
                    <psuz:zmPr id="{C44FE304-1E49-4013-B2A2-6BA2C69FF08C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EF2D41D-E292-451C-BECA-8253BA740E75}">
                    <psuz:zmPr id="{6DF8FBE1-5EA2-4842-B60F-0DD94D6C8728}" returnToParent="0" transitionDur="25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A7579A9E-5B73-4276-862D-6E9395ED2A5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-11386"/>
                <a:ext cx="10304078" cy="6869386"/>
                <a:chOff x="935421" y="-11386"/>
                <a:chExt cx="10304078" cy="6869386"/>
              </a:xfrm>
            </p:grpSpPr>
            <p:pic>
              <p:nvPicPr>
                <p:cNvPr id="2" name="Рисунок 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34704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" name="Рисунок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1848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8992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4704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848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8992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4704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1848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Рисунок 11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8992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32853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99AA3F-2C8C-45B8-8F39-057F40E8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</Words>
  <Application>Microsoft Office PowerPoint</Application>
  <PresentationFormat>Широкоэкранный</PresentationFormat>
  <Paragraphs>25</Paragraphs>
  <Slides>30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sanek15604@gmail.com</cp:lastModifiedBy>
  <cp:revision>1</cp:revision>
  <dcterms:created xsi:type="dcterms:W3CDTF">2023-09-12T08:41:51Z</dcterms:created>
  <dcterms:modified xsi:type="dcterms:W3CDTF">2023-09-26T10:28:00Z</dcterms:modified>
</cp:coreProperties>
</file>